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313863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25" autoAdjust="0"/>
    <p:restoredTop sz="94660"/>
  </p:normalViewPr>
  <p:slideViewPr>
    <p:cSldViewPr snapToGrid="0" showGuides="1">
      <p:cViewPr varScale="1">
        <p:scale>
          <a:sx n="119" d="100"/>
          <a:sy n="119" d="100"/>
        </p:scale>
        <p:origin x="750" y="31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951EB7-6C48-44E2-9BB4-DF510861519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6EEC52F-2B2F-417E-A0A7-11630108D13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43A2ECF-A68B-4B8B-B22A-C0B6213EE1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7F0083-987C-4422-9AF3-DE172FF080D5}" type="datetimeFigureOut">
              <a:rPr lang="en-US" smtClean="0"/>
              <a:t>1/23/2019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FF4278C-7DB1-496C-98B7-BB1E1FCC1A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121EDD1-00B3-4BE8-98EA-3D670FA4CA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379F0-5E2A-4A04-B73F-C17770E47C5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20329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35A08B-814A-478D-884A-B9921CE4F5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3B7CF8E-9613-48FE-AD35-A4B1DD53018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5A824D9-72E9-4042-83D3-9285DC3159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7F0083-987C-4422-9AF3-DE172FF080D5}" type="datetimeFigureOut">
              <a:rPr lang="en-US" smtClean="0"/>
              <a:t>1/23/2019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81DBFDB-3D8F-44E7-9350-265A13E5AD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16F3E1-E326-416D-9696-567D89175C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379F0-5E2A-4A04-B73F-C17770E47C5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49318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40626A7E-E694-401F-9F4E-FC78A85AB62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8FD7618-D782-436B-A7CF-E315D4AAE71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600C067-8F4E-4356-A682-960B0F2C76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7F0083-987C-4422-9AF3-DE172FF080D5}" type="datetimeFigureOut">
              <a:rPr lang="en-US" smtClean="0"/>
              <a:t>1/23/2019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00CFB98-197B-4AF1-A613-DBAA9889D7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198EA0-5DD9-4784-B62D-98129A6515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379F0-5E2A-4A04-B73F-C17770E47C5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39914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C545D8-3182-49BC-94FE-D81692B1D3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FFE41E0-0D23-4F4B-9A03-6A6A7757A0B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B50D370-A6A6-4A9E-97E4-8ED825DACC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7F0083-987C-4422-9AF3-DE172FF080D5}" type="datetimeFigureOut">
              <a:rPr lang="en-US" smtClean="0"/>
              <a:t>1/23/2019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093693D-6B89-4F80-9B14-FBAE913B3C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08B0BDB-9E98-439C-8F58-7C22CAA73E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379F0-5E2A-4A04-B73F-C17770E47C5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32996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33FD0A-579C-43EA-A477-71711ADC54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FA54ED9-B9EF-4019-AA5A-45F57F7C941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681AE4E-C9C3-49EE-BC20-C589E23648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7F0083-987C-4422-9AF3-DE172FF080D5}" type="datetimeFigureOut">
              <a:rPr lang="en-US" smtClean="0"/>
              <a:t>1/23/2019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12ED175-6863-4137-ACDB-A27F478C35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D916C60-821C-44B7-AF6B-FF7ABD40B4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379F0-5E2A-4A04-B73F-C17770E47C5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51070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9030B1-868D-4A2A-8133-1B1CD87413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C925F3C-3CCD-4AF0-AEEB-9927C50A9DC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F2C1223-3CAC-4A8E-8987-1E188A74D52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F77C6DD-5C57-461D-BE91-9CFDFC0EFC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7F0083-987C-4422-9AF3-DE172FF080D5}" type="datetimeFigureOut">
              <a:rPr lang="en-US" smtClean="0"/>
              <a:t>1/23/2019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06D81EA-2BB6-4C4C-A153-92C42DCA50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8942E30-3326-49D5-B1A9-F8FECAF5F7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379F0-5E2A-4A04-B73F-C17770E47C5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31502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7C07D3-2897-410B-B5B9-2141149357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0551D59-4CB5-4154-BF88-1C41421A3A6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0CB98D2-D2E1-4D2D-9A8B-ED9226FB495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601F3CF-7151-4302-A88F-31874F152D4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33FAB2C-C9CC-4C0F-A782-EFACDB7AE9C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413A3CC-E969-4D0A-B0E6-A148AE3BBE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7F0083-987C-4422-9AF3-DE172FF080D5}" type="datetimeFigureOut">
              <a:rPr lang="en-US" smtClean="0"/>
              <a:t>1/23/2019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F5CE1FE-7374-4522-8192-A10662C7C5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A7A3B08-F3AD-4C3C-81D9-AF5E3DC416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379F0-5E2A-4A04-B73F-C17770E47C5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35687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FBE057-66D5-4B3B-BBFF-0C5C6E92CC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2785CD0-A27D-4715-9287-CBDED33316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7F0083-987C-4422-9AF3-DE172FF080D5}" type="datetimeFigureOut">
              <a:rPr lang="en-US" smtClean="0"/>
              <a:t>1/23/2019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BD5BCFF-7F24-4DF1-9301-1B53566179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A1B2769-C72A-4D11-BFA8-E04D679CD9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379F0-5E2A-4A04-B73F-C17770E47C5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67967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9CCB569-C9B1-44C4-B213-058F0637D2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7F0083-987C-4422-9AF3-DE172FF080D5}" type="datetimeFigureOut">
              <a:rPr lang="en-US" smtClean="0"/>
              <a:t>1/23/2019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68B2D8F-1652-49A0-BB7E-784A7B1592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7683C54-115D-43C6-BCA0-376CCC5B1B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379F0-5E2A-4A04-B73F-C17770E47C5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47422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751D3F-DAE0-4393-AE93-F3389DA490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1F6E962-19A5-49BA-8024-0944F5B4E46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9E5A54C-D56C-417A-84A4-22A73046BEE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1D5E09D-BE07-46CB-865B-3B81EE8DF8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7F0083-987C-4422-9AF3-DE172FF080D5}" type="datetimeFigureOut">
              <a:rPr lang="en-US" smtClean="0"/>
              <a:t>1/23/2019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864CDCD-F9D3-4E87-93A1-08689EEF96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97A6966-E8DE-40E8-954B-51D93D5C70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379F0-5E2A-4A04-B73F-C17770E47C5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93882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584454-9BAF-45AE-95EA-D6BDE5DEED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916A38F-28F3-4C76-8FAE-EA39EC78EC9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1968D89-6896-4871-923F-C240D36E9BA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3AE9702-377D-4019-806C-9DF602BFDE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7F0083-987C-4422-9AF3-DE172FF080D5}" type="datetimeFigureOut">
              <a:rPr lang="en-US" smtClean="0"/>
              <a:t>1/23/2019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AE3A097-5EE8-4149-89B1-75885D93D3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4F42485-781A-4CD2-A92F-18C28364D4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379F0-5E2A-4A04-B73F-C17770E47C5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2806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F8F7AF8-4A22-485C-B6E1-AD9EC717B2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D47283A-F360-4439-9B34-240CD336FCA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37B61F8-F2D3-4E68-B4BE-04278D4A0F5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7F0083-987C-4422-9AF3-DE172FF080D5}" type="datetimeFigureOut">
              <a:rPr lang="en-US" smtClean="0"/>
              <a:t>1/23/2019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0501DF0-7571-4614-874E-130CBAFC12B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230C836-2E08-4A16-BAA8-44BC71C6D6C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E379F0-5E2A-4A04-B73F-C17770E47C5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58843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cdn-blog.adafruit.com/uploads/2019/01/blinka-on-long-banner-1.png">
            <a:extLst>
              <a:ext uri="{FF2B5EF4-FFF2-40B4-BE49-F238E27FC236}">
                <a16:creationId xmlns:a16="http://schemas.microsoft.com/office/drawing/2014/main" id="{5675CD44-4046-4AC1-87F0-5110C1CC89A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81062" y="304800"/>
            <a:ext cx="5249481" cy="1895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https://cdn-blog.adafruit.com/uploads/2019/01/blinka-on-long-banner-1.png">
            <a:extLst>
              <a:ext uri="{FF2B5EF4-FFF2-40B4-BE49-F238E27FC236}">
                <a16:creationId xmlns:a16="http://schemas.microsoft.com/office/drawing/2014/main" id="{1E41F54A-CF5B-4D53-BD50-CD080B47BFC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28988" y="438150"/>
            <a:ext cx="6990515" cy="2524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https://cdn-blog.adafruit.com/uploads/2019/01/blinka-on-long-banner-1.png">
            <a:extLst>
              <a:ext uri="{FF2B5EF4-FFF2-40B4-BE49-F238E27FC236}">
                <a16:creationId xmlns:a16="http://schemas.microsoft.com/office/drawing/2014/main" id="{BEFF4F62-9D76-432D-96ED-662458575E4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05838" y="2619376"/>
            <a:ext cx="3534826" cy="1276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https://cdn-blog.adafruit.com/uploads/2019/01/blinka-on-long-banner-1.png">
            <a:extLst>
              <a:ext uri="{FF2B5EF4-FFF2-40B4-BE49-F238E27FC236}">
                <a16:creationId xmlns:a16="http://schemas.microsoft.com/office/drawing/2014/main" id="{86C55D8D-E896-4C44-B826-7A159CBFDD7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28988" y="3257551"/>
            <a:ext cx="2269707" cy="8195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https://cdn-blog.adafruit.com/uploads/2019/01/blinka-on-long-banner-1.png">
            <a:extLst>
              <a:ext uri="{FF2B5EF4-FFF2-40B4-BE49-F238E27FC236}">
                <a16:creationId xmlns:a16="http://schemas.microsoft.com/office/drawing/2014/main" id="{6777046A-C9DF-4F82-A3A1-CBAF6908F41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89283" y="3667322"/>
            <a:ext cx="5615465" cy="2027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https://cdn-blog.adafruit.com/uploads/2019/01/blinka-on-long-banner-1.png">
            <a:extLst>
              <a:ext uri="{FF2B5EF4-FFF2-40B4-BE49-F238E27FC236}">
                <a16:creationId xmlns:a16="http://schemas.microsoft.com/office/drawing/2014/main" id="{7DC0F103-77A2-4D2B-B70E-BF8CF523E25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1201" y="4932947"/>
            <a:ext cx="4918074" cy="17758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57996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 Halbert</dc:creator>
  <cp:lastModifiedBy>Daniel Halbert</cp:lastModifiedBy>
  <cp:revision>2</cp:revision>
  <cp:lastPrinted>2019-01-23T14:51:16Z</cp:lastPrinted>
  <dcterms:created xsi:type="dcterms:W3CDTF">2019-01-23T14:48:29Z</dcterms:created>
  <dcterms:modified xsi:type="dcterms:W3CDTF">2019-01-23T14:58:44Z</dcterms:modified>
</cp:coreProperties>
</file>